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5" r:id="rId5"/>
    <p:sldId id="263" r:id="rId6"/>
    <p:sldId id="260" r:id="rId7"/>
    <p:sldId id="266" r:id="rId8"/>
    <p:sldId id="267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80" d="100"/>
          <a:sy n="80" d="100"/>
        </p:scale>
        <p:origin x="2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502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955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66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85840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34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288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3661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5892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233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775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138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61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15849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265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626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42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0067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BB401D0-F107-4B91-B805-1DC2216F0FEF}" type="datetimeFigureOut">
              <a:rPr lang="ko-KR" altLang="en-US" smtClean="0"/>
              <a:t>2018-12-03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4684A4-35E8-4F15-8212-88CC511A5D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6990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2DGP </a:t>
            </a:r>
            <a:r>
              <a:rPr lang="ko-KR" altLang="en-US" dirty="0" err="1" smtClean="0"/>
              <a:t>최종발표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smtClean="0"/>
              <a:t>2015180005 </a:t>
            </a:r>
            <a:r>
              <a:rPr lang="ko-KR" altLang="en-US" sz="2800" dirty="0" smtClean="0"/>
              <a:t>김영완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23662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소개 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3396" y="2457255"/>
            <a:ext cx="3420258" cy="2177375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714" y="2457255"/>
            <a:ext cx="4093334" cy="337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44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</a:t>
            </a:r>
            <a:r>
              <a:rPr lang="ko-KR" altLang="en-US" dirty="0" smtClean="0"/>
              <a:t>소개</a:t>
            </a:r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2" y="2900112"/>
            <a:ext cx="952500" cy="952500"/>
          </a:xfrm>
        </p:spPr>
      </p:pic>
      <p:pic>
        <p:nvPicPr>
          <p:cNvPr id="19" name="내용 개체 틀 1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668" y="2900112"/>
            <a:ext cx="979162" cy="979162"/>
          </a:xfrm>
        </p:spPr>
      </p:pic>
      <p:cxnSp>
        <p:nvCxnSpPr>
          <p:cNvPr id="10" name="직선 화살표 연결선 9"/>
          <p:cNvCxnSpPr/>
          <p:nvPr/>
        </p:nvCxnSpPr>
        <p:spPr>
          <a:xfrm>
            <a:off x="2247902" y="3022800"/>
            <a:ext cx="0" cy="7071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>
            <a:off x="1440493" y="3852612"/>
            <a:ext cx="7014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490597" y="3846052"/>
            <a:ext cx="80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1.2m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298006" y="3188416"/>
            <a:ext cx="670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1.2m</a:t>
            </a:r>
            <a:endParaRPr lang="ko-KR" altLang="en-US" dirty="0"/>
          </a:p>
        </p:txBody>
      </p:sp>
      <p:cxnSp>
        <p:nvCxnSpPr>
          <p:cNvPr id="21" name="직선 화살표 연결선 20"/>
          <p:cNvCxnSpPr/>
          <p:nvPr/>
        </p:nvCxnSpPr>
        <p:spPr>
          <a:xfrm>
            <a:off x="3056351" y="3879274"/>
            <a:ext cx="77661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/>
          <p:cNvCxnSpPr/>
          <p:nvPr/>
        </p:nvCxnSpPr>
        <p:spPr>
          <a:xfrm flipV="1">
            <a:off x="3947830" y="3022800"/>
            <a:ext cx="0" cy="70712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192006" y="3879274"/>
            <a:ext cx="7286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2.1m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947830" y="3205027"/>
            <a:ext cx="626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2.4m</a:t>
            </a:r>
            <a:endParaRPr lang="ko-KR" altLang="en-US" dirty="0"/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377" y="2552592"/>
            <a:ext cx="2189183" cy="2946333"/>
          </a:xfrm>
          <a:prstGeom prst="rect">
            <a:avLst/>
          </a:prstGeom>
        </p:spPr>
      </p:pic>
      <p:cxnSp>
        <p:nvCxnSpPr>
          <p:cNvPr id="30" name="직선 화살표 연결선 29"/>
          <p:cNvCxnSpPr/>
          <p:nvPr/>
        </p:nvCxnSpPr>
        <p:spPr>
          <a:xfrm>
            <a:off x="7602557" y="2552592"/>
            <a:ext cx="25052" cy="282107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5276328" y="5624186"/>
            <a:ext cx="2189183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627609" y="3778462"/>
            <a:ext cx="751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27m</a:t>
            </a:r>
            <a:endParaRPr lang="ko-KR" alt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995138" y="5640260"/>
            <a:ext cx="751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18m</a:t>
            </a:r>
            <a:endParaRPr lang="ko-KR" alt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2" y="4822521"/>
            <a:ext cx="2965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Pixel per meter = 30/0.1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942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445835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개발 진척도</a:t>
            </a:r>
            <a:endParaRPr lang="ko-KR" altLang="en-US" sz="20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6750450"/>
              </p:ext>
            </p:extLst>
          </p:nvPr>
        </p:nvGraphicFramePr>
        <p:xfrm>
          <a:off x="1295398" y="1427967"/>
          <a:ext cx="9601200" cy="4428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9599">
                  <a:extLst>
                    <a:ext uri="{9D8B030D-6E8A-4147-A177-3AD203B41FA5}">
                      <a16:colId xmlns:a16="http://schemas.microsoft.com/office/drawing/2014/main" val="1323680910"/>
                    </a:ext>
                  </a:extLst>
                </a:gridCol>
                <a:gridCol w="3691001">
                  <a:extLst>
                    <a:ext uri="{9D8B030D-6E8A-4147-A177-3AD203B41FA5}">
                      <a16:colId xmlns:a16="http://schemas.microsoft.com/office/drawing/2014/main" val="2189803666"/>
                    </a:ext>
                  </a:extLst>
                </a:gridCol>
                <a:gridCol w="2346544">
                  <a:extLst>
                    <a:ext uri="{9D8B030D-6E8A-4147-A177-3AD203B41FA5}">
                      <a16:colId xmlns:a16="http://schemas.microsoft.com/office/drawing/2014/main" val="2208164166"/>
                    </a:ext>
                  </a:extLst>
                </a:gridCol>
                <a:gridCol w="2454056">
                  <a:extLst>
                    <a:ext uri="{9D8B030D-6E8A-4147-A177-3AD203B41FA5}">
                      <a16:colId xmlns:a16="http://schemas.microsoft.com/office/drawing/2014/main" val="3110258979"/>
                    </a:ext>
                  </a:extLst>
                </a:gridCol>
              </a:tblGrid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내용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차 발표 목표 범위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5275572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컨트롤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좌우</a:t>
                      </a:r>
                      <a:r>
                        <a:rPr lang="ko-KR" altLang="en-US" baseline="0" dirty="0" smtClean="0"/>
                        <a:t> 및 부드러운 이동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구현완료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9807124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탄막패턴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최소 </a:t>
                      </a:r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가지</a:t>
                      </a:r>
                      <a:r>
                        <a:rPr lang="ko-KR" altLang="en-US" baseline="0" dirty="0" smtClean="0"/>
                        <a:t>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가지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r>
                        <a:rPr lang="ko-KR" altLang="en-US" dirty="0" smtClean="0"/>
                        <a:t>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5876180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난이도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시간이 지날수록 패턴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적 추가</a:t>
                      </a:r>
                      <a:endParaRPr lang="en-US" altLang="ko-KR" dirty="0" smtClean="0"/>
                    </a:p>
                    <a:p>
                      <a:pPr latinLnBrk="1"/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smtClean="0"/>
                        <a:t>실시간으로 상황을 보고  난이도를 조절하는 관리자 구현</a:t>
                      </a:r>
                      <a:endParaRPr lang="ko-KR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r>
                        <a:rPr lang="ko-KR" altLang="en-US" dirty="0" smtClean="0"/>
                        <a:t>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084706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사운드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피격 시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배경 사운드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smtClean="0"/>
                        <a:t>피격 배경 사운드 및</a:t>
                      </a:r>
                      <a:endParaRPr lang="en-US" altLang="ko-KR" sz="1600" dirty="0" smtClean="0"/>
                    </a:p>
                    <a:p>
                      <a:pPr latinLnBrk="1"/>
                      <a:r>
                        <a:rPr lang="ko-KR" altLang="en-US" sz="1600" dirty="0" smtClean="0"/>
                        <a:t>스킬 효과음</a:t>
                      </a:r>
                      <a:r>
                        <a:rPr lang="en-US" altLang="ko-KR" sz="1600" dirty="0" smtClean="0"/>
                        <a:t>,  </a:t>
                      </a:r>
                      <a:r>
                        <a:rPr lang="ko-KR" altLang="en-US" sz="1600" dirty="0" smtClean="0"/>
                        <a:t>특정 이벤트 사운드 구현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6489279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 별로 고유의 스킬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스킬 및 </a:t>
                      </a:r>
                      <a:r>
                        <a:rPr lang="ko-KR" altLang="en-US" dirty="0" err="1" smtClean="0"/>
                        <a:t>능력치</a:t>
                      </a:r>
                      <a:r>
                        <a:rPr lang="ko-KR" altLang="en-US" dirty="0" smtClean="0"/>
                        <a:t>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4825209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스코어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현재 스코어만 기록하기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기록 </a:t>
                      </a:r>
                      <a:r>
                        <a:rPr lang="ko-KR" altLang="en-US" dirty="0" err="1" smtClean="0"/>
                        <a:t>갱신시</a:t>
                      </a:r>
                      <a:r>
                        <a:rPr lang="ko-KR" altLang="en-US" dirty="0" smtClean="0"/>
                        <a:t> 게임 내에 점수가 기록되도록 구현 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100%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522888"/>
                  </a:ext>
                </a:extLst>
              </a:tr>
              <a:tr h="39184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299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6146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커밋</a:t>
            </a:r>
            <a:r>
              <a:rPr lang="ko-KR" altLang="en-US" dirty="0" smtClean="0"/>
              <a:t> 기록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229" y="2532411"/>
            <a:ext cx="4570639" cy="3317875"/>
          </a:xfr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91148"/>
            <a:ext cx="5430554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669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7932719"/>
              </p:ext>
            </p:extLst>
          </p:nvPr>
        </p:nvGraphicFramePr>
        <p:xfrm>
          <a:off x="1158353" y="750886"/>
          <a:ext cx="9601200" cy="51613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24715">
                  <a:extLst>
                    <a:ext uri="{9D8B030D-6E8A-4147-A177-3AD203B41FA5}">
                      <a16:colId xmlns:a16="http://schemas.microsoft.com/office/drawing/2014/main" val="1935668111"/>
                    </a:ext>
                  </a:extLst>
                </a:gridCol>
                <a:gridCol w="6876485">
                  <a:extLst>
                    <a:ext uri="{9D8B030D-6E8A-4147-A177-3AD203B41FA5}">
                      <a16:colId xmlns:a16="http://schemas.microsoft.com/office/drawing/2014/main" val="2846698677"/>
                    </a:ext>
                  </a:extLst>
                </a:gridCol>
              </a:tblGrid>
              <a:tr h="46921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커밋</a:t>
                      </a:r>
                      <a:r>
                        <a:rPr lang="ko-KR" altLang="en-US" dirty="0" smtClean="0"/>
                        <a:t> 횟수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9911626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Week of Sep 23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6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411824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Sep 30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2000704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Oct 7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3941620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Oct 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6053159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Oct 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797543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Oct 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8561241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Nov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23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717401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Nov 11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16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508517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Nov 18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31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676589"/>
                  </a:ext>
                </a:extLst>
              </a:tr>
              <a:tr h="4692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Week of Nov 25 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25</a:t>
                      </a:r>
                      <a:r>
                        <a:rPr lang="ko-KR" altLang="en-US" dirty="0" smtClean="0"/>
                        <a:t>회</a:t>
                      </a:r>
                      <a:r>
                        <a:rPr lang="en-US" altLang="ko-KR" dirty="0" smtClean="0"/>
                        <a:t>                            </a:t>
                      </a:r>
                      <a:r>
                        <a:rPr lang="ko-KR" altLang="en-US" dirty="0" smtClean="0"/>
                        <a:t>총 </a:t>
                      </a:r>
                      <a:r>
                        <a:rPr lang="en-US" altLang="ko-KR" dirty="0" smtClean="0"/>
                        <a:t>125</a:t>
                      </a:r>
                      <a:r>
                        <a:rPr lang="ko-KR" altLang="en-US" dirty="0" smtClean="0"/>
                        <a:t>회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8686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255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633725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잘된 점 및 아쉬운 점</a:t>
            </a:r>
            <a:endParaRPr lang="ko-KR" altLang="en-US" sz="20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1295401" y="1991638"/>
            <a:ext cx="9601196" cy="3884230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잘된 점</a:t>
            </a:r>
            <a:endParaRPr lang="en-US" altLang="ko-KR" sz="2000" dirty="0" smtClean="0"/>
          </a:p>
          <a:p>
            <a:r>
              <a:rPr lang="en-US" altLang="ko-KR" sz="2000" dirty="0" smtClean="0"/>
              <a:t>1. </a:t>
            </a:r>
            <a:r>
              <a:rPr lang="ko-KR" altLang="en-US" sz="2000" dirty="0" smtClean="0"/>
              <a:t>각 주에 정해진 목표를 완벽히 구현 함</a:t>
            </a:r>
            <a:endParaRPr lang="en-US" altLang="ko-KR" sz="2000" dirty="0" smtClean="0"/>
          </a:p>
          <a:p>
            <a:r>
              <a:rPr lang="en-US" altLang="ko-KR" sz="2000" dirty="0" smtClean="0"/>
              <a:t>2. </a:t>
            </a:r>
            <a:r>
              <a:rPr lang="ko-KR" altLang="en-US" sz="2000" dirty="0" smtClean="0"/>
              <a:t>원래 계획에서 없었던 몇몇 내용들을 추가할 수 있었음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아쉬운 점</a:t>
            </a:r>
            <a:endParaRPr lang="en-US" altLang="ko-KR" sz="2000" dirty="0" smtClean="0"/>
          </a:p>
          <a:p>
            <a:r>
              <a:rPr lang="en-US" altLang="ko-KR" sz="2000" dirty="0" smtClean="0"/>
              <a:t>1. </a:t>
            </a:r>
            <a:r>
              <a:rPr lang="ko-KR" altLang="en-US" sz="2000" dirty="0" smtClean="0"/>
              <a:t>더 퀄리티 높은 리소스를 구하고 싶었지만</a:t>
            </a:r>
            <a:r>
              <a:rPr lang="en-US" altLang="ko-KR" sz="2000" dirty="0" smtClean="0"/>
              <a:t>,  </a:t>
            </a:r>
            <a:r>
              <a:rPr lang="ko-KR" altLang="en-US" sz="2000" dirty="0" smtClean="0"/>
              <a:t>끝내 못 구함</a:t>
            </a:r>
            <a:endParaRPr lang="en-US" altLang="ko-KR" sz="2000" dirty="0" smtClean="0"/>
          </a:p>
          <a:p>
            <a:r>
              <a:rPr lang="en-US" altLang="ko-KR" sz="2000" dirty="0" smtClean="0"/>
              <a:t>2.</a:t>
            </a:r>
            <a:r>
              <a:rPr lang="ko-KR" altLang="en-US" sz="2000" dirty="0" smtClean="0"/>
              <a:t>게임 몰입에 도움이 될 적당한 사운드를 구하지 못한 점</a:t>
            </a:r>
            <a:endParaRPr lang="en-US" altLang="ko-KR" sz="2000" dirty="0" smtClean="0"/>
          </a:p>
          <a:p>
            <a:r>
              <a:rPr lang="en-US" altLang="ko-KR" sz="2000" dirty="0" smtClean="0"/>
              <a:t>3.</a:t>
            </a:r>
            <a:r>
              <a:rPr lang="ko-KR" altLang="en-US" sz="2000" dirty="0" smtClean="0"/>
              <a:t>플레이어 캐릭터의 크기 조절을 실패했다는 생각이 듦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948754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Video_20181203_0052_14_47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1" y="470837"/>
            <a:ext cx="10020822" cy="5645153"/>
          </a:xfrm>
        </p:spPr>
      </p:pic>
    </p:spTree>
    <p:extLst>
      <p:ext uri="{BB962C8B-B14F-4D97-AF65-F5344CB8AC3E}">
        <p14:creationId xmlns:p14="http://schemas.microsoft.com/office/powerpoint/2010/main" val="414690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352</TotalTime>
  <Words>239</Words>
  <Application>Microsoft Office PowerPoint</Application>
  <PresentationFormat>와이드스크린</PresentationFormat>
  <Paragraphs>72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돋움</vt:lpstr>
      <vt:lpstr>바탕</vt:lpstr>
      <vt:lpstr>Arial</vt:lpstr>
      <vt:lpstr>Garamond</vt:lpstr>
      <vt:lpstr>자연주의</vt:lpstr>
      <vt:lpstr>2DGP 최종발표</vt:lpstr>
      <vt:lpstr>게임 소개 </vt:lpstr>
      <vt:lpstr>게임 소개</vt:lpstr>
      <vt:lpstr>개발 진척도</vt:lpstr>
      <vt:lpstr>커밋 기록</vt:lpstr>
      <vt:lpstr>PowerPoint 프레젠테이션</vt:lpstr>
      <vt:lpstr>잘된 점 및 아쉬운 점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최종발표</dc:title>
  <dc:creator>jack</dc:creator>
  <cp:lastModifiedBy>jack</cp:lastModifiedBy>
  <cp:revision>26</cp:revision>
  <dcterms:created xsi:type="dcterms:W3CDTF">2018-11-29T14:18:35Z</dcterms:created>
  <dcterms:modified xsi:type="dcterms:W3CDTF">2018-12-02T17:01:59Z</dcterms:modified>
</cp:coreProperties>
</file>

<file path=docProps/thumbnail.jpeg>
</file>